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0696"/>
    <a:srgbClr val="F2FA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6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C9C-D8A3-48BA-96BF-ABB7946AEBF5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6809-F8B6-4706-B8EA-B245D2854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90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C9C-D8A3-48BA-96BF-ABB7946AEBF5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6809-F8B6-4706-B8EA-B245D2854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25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C9C-D8A3-48BA-96BF-ABB7946AEBF5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6809-F8B6-4706-B8EA-B245D2854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4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C9C-D8A3-48BA-96BF-ABB7946AEBF5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6809-F8B6-4706-B8EA-B245D2854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91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C9C-D8A3-48BA-96BF-ABB7946AEBF5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6809-F8B6-4706-B8EA-B245D2854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01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C9C-D8A3-48BA-96BF-ABB7946AEBF5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6809-F8B6-4706-B8EA-B245D2854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762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C9C-D8A3-48BA-96BF-ABB7946AEBF5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6809-F8B6-4706-B8EA-B245D2854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68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C9C-D8A3-48BA-96BF-ABB7946AEBF5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6809-F8B6-4706-B8EA-B245D2854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67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C9C-D8A3-48BA-96BF-ABB7946AEBF5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6809-F8B6-4706-B8EA-B245D2854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99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C9C-D8A3-48BA-96BF-ABB7946AEBF5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6809-F8B6-4706-B8EA-B245D2854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16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C9C-D8A3-48BA-96BF-ABB7946AEBF5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6809-F8B6-4706-B8EA-B245D2854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51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F4C9C-D8A3-48BA-96BF-ABB7946AEBF5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96809-F8B6-4706-B8EA-B245D2854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2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4" y="842963"/>
            <a:ext cx="8145593" cy="525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000"/>
          <a:stretch/>
        </p:blipFill>
        <p:spPr bwMode="auto">
          <a:xfrm>
            <a:off x="5334000" y="4038600"/>
            <a:ext cx="6096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000"/>
          <a:stretch/>
        </p:blipFill>
        <p:spPr bwMode="auto">
          <a:xfrm>
            <a:off x="3886200" y="4038600"/>
            <a:ext cx="6096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407" y="4953218"/>
            <a:ext cx="871728" cy="893064"/>
          </a:xfrm>
          <a:prstGeom prst="rect">
            <a:avLst/>
          </a:prstGeom>
        </p:spPr>
      </p:pic>
      <p:pic>
        <p:nvPicPr>
          <p:cNvPr id="1029" name="Picture 5" descr="C:\Users\Katie\Pictures\img07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296" y="5014178"/>
            <a:ext cx="749808" cy="83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428875" y="0"/>
            <a:ext cx="4267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2FA8A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Light Energy</a:t>
            </a:r>
            <a:endParaRPr lang="en-US" sz="4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2FA8A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8059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39078"/>
            <a:ext cx="23374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Reflection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725193"/>
            <a:ext cx="8334375" cy="590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5522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75819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86" y="2472418"/>
            <a:ext cx="72104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472418"/>
            <a:ext cx="6096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2472417"/>
            <a:ext cx="40767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0177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74771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927" y="609599"/>
            <a:ext cx="62579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2667000" y="1447800"/>
            <a:ext cx="2362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2928938"/>
            <a:ext cx="76390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923362"/>
            <a:ext cx="64103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923361"/>
            <a:ext cx="43434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8088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49901"/>
            <a:ext cx="805815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15936" y="304800"/>
            <a:ext cx="237744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Refraction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3315" name="Picture 3" descr="C:\Users\Katie\Pictures\img07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352800"/>
            <a:ext cx="649287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C:\Users\Katie\Pictures\img07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352800"/>
            <a:ext cx="649287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5" descr="C:\Users\Katie\Pictures\img07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500" y="2362200"/>
            <a:ext cx="606425" cy="58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C:\Users\Katie\Pictures\img07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687" y="1371600"/>
            <a:ext cx="606425" cy="58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9" name="Picture 7" descr="C:\Users\Katie\Pictures\img07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362200"/>
            <a:ext cx="606425" cy="58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341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246"/>
          <a:stretch/>
        </p:blipFill>
        <p:spPr bwMode="auto">
          <a:xfrm>
            <a:off x="457200" y="323850"/>
            <a:ext cx="7753350" cy="1265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123"/>
          <a:stretch/>
        </p:blipFill>
        <p:spPr bwMode="auto">
          <a:xfrm>
            <a:off x="666750" y="2909888"/>
            <a:ext cx="1318167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660"/>
          <a:stretch/>
        </p:blipFill>
        <p:spPr bwMode="auto">
          <a:xfrm>
            <a:off x="3124200" y="2909887"/>
            <a:ext cx="1457093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77"/>
          <a:stretch/>
        </p:blipFill>
        <p:spPr bwMode="auto">
          <a:xfrm>
            <a:off x="5791200" y="2909886"/>
            <a:ext cx="131398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1521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77533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2590800" y="1600200"/>
            <a:ext cx="2667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668"/>
          <a:stretch/>
        </p:blipFill>
        <p:spPr bwMode="auto">
          <a:xfrm>
            <a:off x="5562600" y="685799"/>
            <a:ext cx="643618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2909888"/>
            <a:ext cx="76962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909887"/>
            <a:ext cx="65722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909888"/>
            <a:ext cx="513397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983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76390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" y="2667000"/>
            <a:ext cx="70008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667000"/>
            <a:ext cx="59340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2698296"/>
            <a:ext cx="44481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000"/>
          <a:stretch/>
        </p:blipFill>
        <p:spPr bwMode="auto">
          <a:xfrm>
            <a:off x="852487" y="2667000"/>
            <a:ext cx="6096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2954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762000"/>
            <a:ext cx="78486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2133600" y="1676400"/>
            <a:ext cx="152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343400" y="1676400"/>
            <a:ext cx="152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21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251"/>
          <a:stretch/>
        </p:blipFill>
        <p:spPr bwMode="auto">
          <a:xfrm>
            <a:off x="3886201" y="783771"/>
            <a:ext cx="4572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58818" y="1414564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2928938"/>
            <a:ext cx="74771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928936"/>
            <a:ext cx="73152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634"/>
          <a:stretch/>
        </p:blipFill>
        <p:spPr bwMode="auto">
          <a:xfrm>
            <a:off x="2903034" y="2928935"/>
            <a:ext cx="106308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6016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7905750" cy="590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779" y="532912"/>
            <a:ext cx="871728" cy="89306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722736" y="0"/>
            <a:ext cx="367669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Absorbtion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4357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54" y="609600"/>
            <a:ext cx="7524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3352800" y="1458686"/>
            <a:ext cx="2362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715000" y="124039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67000"/>
            <a:ext cx="67341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667000"/>
            <a:ext cx="57245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666998"/>
            <a:ext cx="46101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514600"/>
            <a:ext cx="871728" cy="89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695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2000"/>
            <a:ext cx="74771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2928938"/>
            <a:ext cx="58293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928937"/>
            <a:ext cx="44481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0629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7" y="1295400"/>
            <a:ext cx="74771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2928938"/>
            <a:ext cx="58293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928938"/>
            <a:ext cx="44481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0509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7</Words>
  <Application>Microsoft Office PowerPoint</Application>
  <PresentationFormat>On-screen Show (4:3)</PresentationFormat>
  <Paragraphs>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Lefevre</dc:creator>
  <cp:lastModifiedBy>Katherine Lefevre</cp:lastModifiedBy>
  <cp:revision>12</cp:revision>
  <dcterms:created xsi:type="dcterms:W3CDTF">2014-09-21T21:08:19Z</dcterms:created>
  <dcterms:modified xsi:type="dcterms:W3CDTF">2014-09-22T00:49:54Z</dcterms:modified>
</cp:coreProperties>
</file>